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72" r:id="rId2"/>
    <p:sldId id="257" r:id="rId3"/>
    <p:sldId id="264" r:id="rId4"/>
    <p:sldId id="262" r:id="rId5"/>
    <p:sldId id="263" r:id="rId6"/>
    <p:sldId id="265" r:id="rId7"/>
    <p:sldId id="266" r:id="rId8"/>
    <p:sldId id="269" r:id="rId9"/>
    <p:sldId id="268" r:id="rId10"/>
    <p:sldId id="258" r:id="rId11"/>
    <p:sldId id="260" r:id="rId12"/>
    <p:sldId id="271" r:id="rId13"/>
    <p:sldId id="261" r:id="rId14"/>
    <p:sldId id="25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287" autoAdjust="0"/>
  </p:normalViewPr>
  <p:slideViewPr>
    <p:cSldViewPr>
      <p:cViewPr varScale="1">
        <p:scale>
          <a:sx n="87" d="100"/>
          <a:sy n="87" d="100"/>
        </p:scale>
        <p:origin x="-65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17102A-843E-43E8-83F6-2FFCB2926876}" type="datetimeFigureOut">
              <a:rPr lang="ru-RU" smtClean="0"/>
              <a:pPr/>
              <a:t>24.06.2016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6BA034-8FBC-40FD-B4D7-859B49E30F5B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851648" cy="34563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accent4">
                    <a:lumMod val="20000"/>
                    <a:lumOff val="80000"/>
                  </a:schemeClr>
                </a:solidFill>
              </a:rPr>
              <a:t>Социальный проект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4800" dirty="0" smtClean="0"/>
              <a:t>«Чтобы я сделал для улучшения труда социальных работников»</a:t>
            </a:r>
            <a:endParaRPr lang="ru-RU" sz="4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33256"/>
            <a:ext cx="7854696" cy="864096"/>
          </a:xfrm>
        </p:spPr>
        <p:txBody>
          <a:bodyPr>
            <a:normAutofit/>
          </a:bodyPr>
          <a:lstStyle/>
          <a:p>
            <a:r>
              <a:rPr lang="ru-RU" sz="1800" dirty="0" smtClean="0"/>
              <a:t>Авторы: </a:t>
            </a:r>
            <a:r>
              <a:rPr lang="ru-RU" sz="1800" dirty="0" err="1" smtClean="0"/>
              <a:t>Страшинская</a:t>
            </a:r>
            <a:r>
              <a:rPr lang="ru-RU" sz="1800" dirty="0" smtClean="0"/>
              <a:t> С.А., Демидова Г.А., Посохина Н.А.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3884400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57298"/>
          </a:xfrm>
        </p:spPr>
        <p:txBody>
          <a:bodyPr/>
          <a:lstStyle/>
          <a:p>
            <a:pPr algn="ctr"/>
            <a:r>
              <a:rPr lang="ru-RU" dirty="0" smtClean="0"/>
              <a:t>Цели и задачи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14353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С целью предупреждения развития синдрома выгорания у социальных работников, реализующих в стратегии снижения вреда, мы решили создать программу для социальных работников «Наше здоровье».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 Снижение уровня эмоционального выгорания у специалистов по социальной работе для повышения качества профессиональной деятельности.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Достижение поставленной цели позволит сформировать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стрессоустойчивость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специалистов, улучшить их психологическое здоровье, нормализовать психологический климат в коллективе, обеспечит создание условий для наиболее эффективного решения проблем клиента.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Реализация проекта даст возможность развить компетентность специалистов по проблеме профилактики эмоционального выгорания, получить новые знания, умения и навыки для овладения здоровье сберегающими технологиями.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7239000" cy="457203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-Повышение уровня психологической устойчивости через тренинги личностного роста и освоение техник релаксации. Должны быть тренинги по следующим темам: «Релаксация с сосредоточением на дыхании»; «Мышечная релаксация по Джекобсону»; 3 тренинга личностного роста по трем направлениям: управление психическим состоянием, упражнение личностного роста, психологический портрет коллектива.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«Наше здоровье» состоит из 3-х компонентов и предусматривает: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Мероприятия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Программа «Наше здоровье» состоит из 3-х компонентов и предусматривает: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1.Повышение уровня психологической устойчивости через тренинги личностного роста и освоение техник релаксации. Должны быть тренинги по следующим темам: «Релаксация с сосредоточением на дыхании»; «Мышечная релаксация по Джекобсону»; 3 тренинга личностного роста по трем направлениям: управление психическим состоянием, упражнение личностного роста, психологический портрет коллектива.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7239000" cy="5241314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2.Улучшение физического здоровья сотрудников путем осуществления совместных однодневных пешеходных походов на природу, рыбалку, за грибами, лыжных прогулок в лесу.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3.Организация культурных мероприятий путем проведения совместных походов в музей, на выставки, в театр, в кино.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188058"/>
            <a:ext cx="7572428" cy="566994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начале работы по программе «Наше здоровье» все сотрудники, участвующие в программе, должны заполнить мониторинговую анкету – тест выгорания 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Эта методика дает представление о наличии или отсутствии синдрома выгорания у сотрудников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965820"/>
          </a:xfrm>
        </p:spPr>
        <p:txBody>
          <a:bodyPr>
            <a:normAutofit/>
          </a:bodyPr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357298"/>
            <a:ext cx="7596190" cy="5098438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sz="3300" dirty="0" smtClean="0"/>
              <a:t>   </a:t>
            </a:r>
            <a:r>
              <a:rPr lang="ru-RU" sz="3300" dirty="0" smtClean="0">
                <a:latin typeface="Times New Roman" pitchFamily="18" charset="0"/>
                <a:cs typeface="Times New Roman" pitchFamily="18" charset="0"/>
              </a:rPr>
              <a:t>1. Овладение методами профилактики синдрома «эмоционального выгорания».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2.Улучшение общего состояния здоровья,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психоэмоционального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настроя.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3.Формирование позитивных личностных качеств, повышение самостоятельности специалистов.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4.Повышение активности, инициативности социальных работников.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5.Снижение психологического дискомфорта, появление уверенности в себе, общительности.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6.Повышение качества предоставляемых социальных услуг.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7239000" cy="16430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Проблема «Синдром выгорания социальных работников»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dirty="0"/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Предоставляя услуги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клиентам, социальные работники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столкнулись со многими вопросами, объединенными общим понятием синдром выгорания. У социальных работников это проявлялось чувством эмоционального напряжения, симптомами депрессии и быстрого истощения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Это стало проявляться в ухудшении качества работы, возникновении конфликтов, проявлении равнодушия к клиентам.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7239000" cy="566994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Профессиональное выгорание – это синдром, развивающийся на фоне хронического стресса и ведущий к истощению эмоционально-энергических и личностных ресурсов работающего человека. Профессиональное выгорание возникает в результате внутреннего накапливания отрицательных эмоций без соответствующей «разрядки» или «освобождения» от них. Опасность выгорания состоит в том, что это не кратковременный преходящий эпизод, а долговременный процесс «сгорания дотла».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определяет это понятие следующим образом – «синдром физического и эмоционального истощения, включая развитие отрицательной самооценки, отрицательного отношения к работе и утрату понимания и сочувствия по отношению к клиентам».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Маслач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подчеркивает, что выгорание – это не потеря творческого потенциала, не реакция на скуку, а скорее проблема, которая «возникает на фоне стресса, вызванного межличностным общением».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Выгорание можно приравнять к стрессу в его крайнем проявлении и к третьей стадии общего синдрома адаптации – истощению (как «состояние полного истощения» синдром выгорания был описан в 10 пересмотре Международной классификации болезней под рубрикой Z.73.0). Однако момент, когда стресс переходит в выгорание, ясно не определен.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Г.Селье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определяет общий адаптационный синдром как наличие признаков стресса во всем теле, которые развиваются через определенное время. На стадии истощения человек неспособен к какому-либо приспособлению или сопротивлению.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7239000" cy="58842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Синдром выгорания также приводит к психическому и физическому неблагополучию. Люди с этой проблемой обычно имеют сочетание психопатологических, психосоматических, соматических симптомов и признаков социальной дисфункции. Наблюдается хроническая усталость, когнитивная дисфункция (нарушения памяти и внимания), нарушения сна с трудностями засыпания и ранними пробуждениями, личностные изменения. Возможно развитие депрессивных расстройств, зависимостей от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психоактивных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веществ, суицид. Общими соматическими симптомами являются головная боль, гастроинтестинальные (диарея, синдром раздраженного желудка) и кардиоваскулярные (тахикардия, аритмия, гипертония) нарушения.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результате синдрома выгорания происходит потеря удовлетворенности качеством жизни, утрата ее смысла и профессиональной деятельности, теряется чувствительность к переживаниям других людей, способность сочувствовать и сопереживать, утрачивается чувствительность к собственным эмоциям и переживаниям. Это приводит к невозможности эмоциональной отдачи и сопричастности, к трагическому переживанию одиночества, когда человек теряет опоры внутри себя и во внешнем мире, когда нет ничего и никого, на что можно опереться в трудную минуту, а все кажется бессмысленным и бесцельным. Между тем, способность сочувствовать и сопереживать представляет собой некий буфер, препятствующий развитию выгорания. Тогда меньше проявляется склонность занижать значения результатов и вырастает уверенность в собственной профессиональной состоятельности.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Здоровья социальных работников, профилактика их профессиональных заболеваний, проведение консультаций относительно профессиональных рисков в социальной работе. Важно повышать психологическую культуру социальных работников и проводить психологические тренинги, консультации с ними. Социальные работники должны хорошо представлять себе профессиональные возможности и ограничения, постоянно учитывать свой психофизиологический и трудовой потенциал.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Социальный работник должен обладать эмоциональной устойчивостью, быть готовым к психическим перегрузкам. В связи с этим, важнейшей задачей органов управления, в ведении которых находятся социальные службы и учебные центры, осуществляющие подготовку и переподготовку социальных работников, является сохранение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7239000" cy="595569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При изучении особенностей личности социальных работников, связанных с их спецификой деятельности сделаны следующие выводы: социальная работа как вид профессиональной деятельность требует от специалиста особых знаний, умений и навыков, а также личностных качеств без которых, осуществление социальной помощи практически невозможно. На развитие «эмоционального выгорания» и деформацию личности специалиста в социальной работе влияет группа личностных, организационных, ролевых факторов, которые действуют в такой сложной взаимосвязи и взаимозависимости, что в каждом отдельном случае предсказать стопроцентное возникновение «эмоционального выгорания» практически невозможно. Обычно причина «выгорания» – это комбинация вредоносных факторов, но индивидуальная ситуация профессионального развития может усугублять или сглаживать их влияние.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340</TotalTime>
  <Words>839</Words>
  <Application>Microsoft Office PowerPoint</Application>
  <PresentationFormat>Экран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Поток</vt:lpstr>
      <vt:lpstr>Социальный проект  «Чтобы я сделал для улучшения труда социальных работников»</vt:lpstr>
      <vt:lpstr>Проблема «Синдром выгорания социальных работников»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Цели и задачи проекта</vt:lpstr>
      <vt:lpstr>Презентация PowerPoint</vt:lpstr>
      <vt:lpstr>Мероприятия</vt:lpstr>
      <vt:lpstr>Презентация PowerPoint</vt:lpstr>
      <vt:lpstr>Презентация PowerPoint</vt:lpstr>
      <vt:lpstr>Ожидаемые результаты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Галина</dc:creator>
  <cp:lastModifiedBy>Кель М.И.</cp:lastModifiedBy>
  <cp:revision>38</cp:revision>
  <dcterms:created xsi:type="dcterms:W3CDTF">2016-06-23T06:07:20Z</dcterms:created>
  <dcterms:modified xsi:type="dcterms:W3CDTF">2016-06-24T08:37:32Z</dcterms:modified>
</cp:coreProperties>
</file>